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15CC-E0D0-4A03-AEFF-4F2DD9179879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9115-8D45-4E52-B8EC-E34F8B7D6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0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515CC-E0D0-4A03-AEFF-4F2DD9179879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F9115-8D45-4E52-B8EC-E34F8B7D6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64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68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04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65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65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9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35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73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10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4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16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65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49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28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93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84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30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71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29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29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01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99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8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24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94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33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06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87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01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40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20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114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5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89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05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6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60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39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5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4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80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55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3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6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514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746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98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5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8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28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71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82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</Words>
  <Application>Microsoft Office PowerPoint</Application>
  <PresentationFormat>화면 슬라이드 쇼(4:3)</PresentationFormat>
  <Paragraphs>52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6" baseType="lpstr">
      <vt:lpstr>맑은 고딕</vt:lpstr>
      <vt:lpstr>Arial</vt:lpstr>
      <vt:lpstr>Lucida Sans Unicode</vt:lpstr>
      <vt:lpstr>Office 테마</vt:lpstr>
      <vt:lpstr>Game Programming with DirectX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2018-10-22T14:17:37Z</dcterms:created>
  <dcterms:modified xsi:type="dcterms:W3CDTF">2018-10-22T14:17:37Z</dcterms:modified>
</cp:coreProperties>
</file>